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86868b6b6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86868b6b6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86868b6b6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86868b6b6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86868b6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86868b6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86868b6b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86868b6b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86868b6b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86868b6b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86868b6b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86868b6b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86868b6b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86868b6b6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86868b6b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86868b6b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86868b6b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86868b6b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86868b6b6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86868b6b6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hyperlink" Target="https://www.python.org/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hyperlink" Target="https://colab.research.google.com/" TargetMode="Externa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Introduction to Python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93525" y="23197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CS1543: PYTHON PROGRAMMING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Rajimol R.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Assistant Professor </a:t>
            </a:r>
            <a:endParaRPr sz="15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Mar Thoma College of Science And Technology</a:t>
            </a:r>
            <a:endParaRPr sz="15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Chadayamangalam, Ayur.</a:t>
            </a:r>
            <a:endParaRPr sz="15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E-mail: rajimoljojo@gmail.com</a:t>
            </a:r>
            <a:endParaRPr sz="1500" dirty="0"/>
          </a:p>
        </p:txBody>
      </p: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89"/>
    </mc:Choice>
    <mc:Fallback>
      <p:transition spd="slow" advTm="10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3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52"/>
    </mc:Choice>
    <mc:Fallback>
      <p:transition spd="slow" advTm="27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Colab.</a:t>
            </a:r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Next presentation I will give an introduction on Google Colab.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0"/>
    </mc:Choice>
    <mc:Fallback>
      <p:transition spd="slow" advTm="3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What is Python?</a:t>
            </a:r>
            <a:endParaRPr sz="4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is a popular programming language. It was created by Guido van Rossum, and released in 1991.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used for: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 development (server-side),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development,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mathematics,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scripting.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21"/>
    </mc:Choice>
    <mc:Fallback>
      <p:transition spd="slow" advTm="37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What can Python do?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300" b="1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be used on a server to create web applications.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be used alongside software to create workflows.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connect to database systems. It can also read and modify files.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be used to handle big data and perform complex mathematics.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be used for rapid prototyping, or for production-ready software development.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66"/>
    </mc:Choice>
    <mc:Fallback>
      <p:transition spd="slow" advTm="119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Why Python?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19329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works on different platforms (Windows, Mac, Linux, Raspberry Pi, etc).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has a simple syntax similar to the English language.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has syntax that allows developers to write programs with fewer lines than some other programming languages.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runs on an interpreter system, meaning that code can be executed as soon as it is written. This means that prototyping can be very quick.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can be treated in a procedural way, an object-oriented way or a functional way.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739"/>
    </mc:Choice>
    <mc:Fallback>
      <p:transition spd="slow" advTm="208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Python Syntax compared to other programming languages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300" b="1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was designed for readability, and has some similarities to the English language with influence from mathematics.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uses new lines to complete a command, as opposed to other programming languages which often use semicolons or parentheses.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relies on indentation, using whitespace, to define scope; such as the scope of loops, functions and classes. Other programming languages often use curly-brackets for this purpose.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634"/>
    </mc:Choice>
    <mc:Fallback>
      <p:transition spd="slow" advTm="88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Python Install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Many PCs and Macs will have python already installed.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To check if you have python installed on a Windows PC, search in the start bar for Python or run the following on the Command Line (cmd.exe):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C:\Users\</a:t>
            </a:r>
            <a:r>
              <a:rPr lang="en" sz="180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Your Name</a:t>
            </a:r>
            <a:r>
              <a:rPr lang="en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&gt;python --version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65"/>
    </mc:Choice>
    <mc:Fallback>
      <p:transition spd="slow" advTm="47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Python Install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311700" y="1853850"/>
            <a:ext cx="8520600" cy="30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 check if you have python installed on a Linux or Mac, then on linux open the command line or on Mac open the Terminal and type: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--version</a:t>
            </a:r>
            <a:endParaRPr sz="18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you find that you do not have python installed on your computer, then you can download it for free from the following website:</a:t>
            </a:r>
            <a:r>
              <a:rPr lang="en" sz="18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 </a:t>
            </a:r>
            <a:r>
              <a:rPr lang="en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https://www.python.org/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b="1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67"/>
    </mc:Choice>
    <mc:Fallback>
      <p:transition spd="slow" advTm="57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Python Quickstart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311700" y="1924375"/>
            <a:ext cx="8520600" cy="28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 is an interpreted programming language, this means that as a developer you write Python (.py) files in a text editor and then put those files into the python interpreter to be executed.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way to run a python file is like this on the command line: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C:\Users\</a:t>
            </a:r>
            <a:r>
              <a:rPr lang="en" sz="1800" b="1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Your Name</a:t>
            </a:r>
            <a:r>
              <a:rPr lang="en" sz="1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&gt;python helloworld.py</a:t>
            </a:r>
            <a:endParaRPr sz="18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Where "helloworld.py" is the name of your python file.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31"/>
    </mc:Choice>
    <mc:Fallback>
      <p:transition spd="slow" advTm="80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Google Colab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21"/>
          <p:cNvSpPr txBox="1">
            <a:spLocks noGrp="1"/>
          </p:cNvSpPr>
          <p:nvPr>
            <p:ph type="body" idx="1"/>
          </p:nvPr>
        </p:nvSpPr>
        <p:spPr>
          <a:xfrm>
            <a:off x="404625" y="2013100"/>
            <a:ext cx="85206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You can also handle Python online by using the site Google Colab.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You can open google colab using the following link: </a:t>
            </a:r>
            <a:r>
              <a:rPr lang="en" sz="1800" b="1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https://colab.research.google.com/</a:t>
            </a: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 or just search “Google Colab” in Google.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When you open the link you will get a window and from that, 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○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To create a new notebook  select “New Notebook button” then you will get an untitled .ipynb file. You can start Programming in the given editor.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○"/>
            </a:pPr>
            <a:r>
              <a:rPr lang="en" sz="1800" b="1">
                <a:latin typeface="Times New Roman"/>
                <a:ea typeface="Times New Roman"/>
                <a:cs typeface="Times New Roman"/>
                <a:sym typeface="Times New Roman"/>
              </a:rPr>
              <a:t>It is a good platform to do python online.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201"/>
    </mc:Choice>
    <mc:Fallback>
      <p:transition spd="slow" advTm="134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607</Words>
  <Application>Microsoft Office PowerPoint</Application>
  <PresentationFormat>On-screen Show (16:9)</PresentationFormat>
  <Paragraphs>55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Lato</vt:lpstr>
      <vt:lpstr>Raleway</vt:lpstr>
      <vt:lpstr>Times New Roman</vt:lpstr>
      <vt:lpstr>Arial</vt:lpstr>
      <vt:lpstr>Streamline</vt:lpstr>
      <vt:lpstr>An Introduction to Python</vt:lpstr>
      <vt:lpstr>What is Python?</vt:lpstr>
      <vt:lpstr>What can Python do? </vt:lpstr>
      <vt:lpstr>Why Python?</vt:lpstr>
      <vt:lpstr>Python Syntax compared to other programming languages </vt:lpstr>
      <vt:lpstr>Python Install </vt:lpstr>
      <vt:lpstr>Python Install </vt:lpstr>
      <vt:lpstr>Python Quickstart</vt:lpstr>
      <vt:lpstr>Google Colab</vt:lpstr>
      <vt:lpstr>PowerPoint Presentation</vt:lpstr>
      <vt:lpstr>Google Colab.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Python</dc:title>
  <dc:creator>User</dc:creator>
  <cp:lastModifiedBy>User</cp:lastModifiedBy>
  <cp:revision>12</cp:revision>
  <dcterms:modified xsi:type="dcterms:W3CDTF">2020-06-09T21:44:10Z</dcterms:modified>
</cp:coreProperties>
</file>